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 showGuides="1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36B8F-93DE-4158-970A-F09B381396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FC9FF-DBE9-4EAE-87D5-368C2D3DCAE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দল গঠন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5CA727-EDBD-434E-A8E9-7ACD29C630AF}" type="parTrans" cxnId="{5D7E985D-0830-4A1C-8125-B8ED7705B6E2}">
      <dgm:prSet/>
      <dgm:spPr/>
      <dgm:t>
        <a:bodyPr/>
        <a:lstStyle/>
        <a:p>
          <a:endParaRPr lang="en-US"/>
        </a:p>
      </dgm:t>
    </dgm:pt>
    <dgm:pt modelId="{2BE70C3B-FE0D-4DD8-8D18-C794644144E7}" type="sibTrans" cxnId="{5D7E985D-0830-4A1C-8125-B8ED7705B6E2}">
      <dgm:prSet/>
      <dgm:spPr/>
      <dgm:t>
        <a:bodyPr/>
        <a:lstStyle/>
        <a:p>
          <a:endParaRPr lang="en-US"/>
        </a:p>
      </dgm:t>
    </dgm:pt>
    <dgm:pt modelId="{3D2FEA85-FD5D-4496-AEC7-147DA499A6F9}">
      <dgm:prSet phldrT="[Text]" custT="1"/>
      <dgm:spPr/>
      <dgm:t>
        <a:bodyPr/>
        <a:lstStyle/>
        <a:p>
          <a:r>
            <a:rPr lang="bn-BD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শাপলা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8C0217-D251-49FA-859E-86D8816E43F1}" type="parTrans" cxnId="{5E42ECDF-40D0-4F0D-91CD-8D302AACD221}">
      <dgm:prSet/>
      <dgm:spPr/>
      <dgm:t>
        <a:bodyPr/>
        <a:lstStyle/>
        <a:p>
          <a:endParaRPr lang="en-US"/>
        </a:p>
      </dgm:t>
    </dgm:pt>
    <dgm:pt modelId="{A6F1530E-4992-435D-AA67-2F1B9003412C}" type="sibTrans" cxnId="{5E42ECDF-40D0-4F0D-91CD-8D302AACD221}">
      <dgm:prSet/>
      <dgm:spPr/>
      <dgm:t>
        <a:bodyPr/>
        <a:lstStyle/>
        <a:p>
          <a:endParaRPr lang="en-US"/>
        </a:p>
      </dgm:t>
    </dgm:pt>
    <dgm:pt modelId="{4C92BAD5-AAC8-4040-AE7E-18BC4BEF9B3C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E9BA6F-3A46-4581-AFB9-9E5FDACCD671}" type="parTrans" cxnId="{09653280-5829-47B0-BBBC-784019093EA0}">
      <dgm:prSet/>
      <dgm:spPr/>
      <dgm:t>
        <a:bodyPr/>
        <a:lstStyle/>
        <a:p>
          <a:endParaRPr lang="en-US"/>
        </a:p>
      </dgm:t>
    </dgm:pt>
    <dgm:pt modelId="{69408077-36BB-4B2F-9242-031A6CE5D24B}" type="sibTrans" cxnId="{09653280-5829-47B0-BBBC-784019093EA0}">
      <dgm:prSet/>
      <dgm:spPr/>
      <dgm:t>
        <a:bodyPr/>
        <a:lstStyle/>
        <a:p>
          <a:endParaRPr lang="en-US"/>
        </a:p>
      </dgm:t>
    </dgm:pt>
    <dgm:pt modelId="{890BCA50-4723-4CEF-B05C-4F6F12939AC0}">
      <dgm:prSet phldrT="[Text]" custT="1"/>
      <dgm:spPr/>
      <dgm:t>
        <a:bodyPr/>
        <a:lstStyle/>
        <a:p>
          <a:r>
            <a: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8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36E942-ED66-4AC3-970B-FF1BFBF0E2F4}" type="parTrans" cxnId="{C1F245B8-C1FB-496D-95E0-1C4549D7435C}">
      <dgm:prSet/>
      <dgm:spPr/>
      <dgm:t>
        <a:bodyPr/>
        <a:lstStyle/>
        <a:p>
          <a:endParaRPr lang="en-US"/>
        </a:p>
      </dgm:t>
    </dgm:pt>
    <dgm:pt modelId="{30070C67-51A3-456A-8ABA-441521F84DA0}" type="sibTrans" cxnId="{C1F245B8-C1FB-496D-95E0-1C4549D7435C}">
      <dgm:prSet/>
      <dgm:spPr/>
      <dgm:t>
        <a:bodyPr/>
        <a:lstStyle/>
        <a:p>
          <a:endParaRPr lang="en-US"/>
        </a:p>
      </dgm:t>
    </dgm:pt>
    <dgm:pt modelId="{4777761C-1A88-4F8D-A8B5-851302CE7514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4C16F-88E5-47A2-B703-C7CB8B0136EF}" type="parTrans" cxnId="{9074CC6E-D779-4C96-B306-599A0F486D5F}">
      <dgm:prSet/>
      <dgm:spPr/>
      <dgm:t>
        <a:bodyPr/>
        <a:lstStyle/>
        <a:p>
          <a:endParaRPr lang="en-US"/>
        </a:p>
      </dgm:t>
    </dgm:pt>
    <dgm:pt modelId="{118B9A12-CBFF-40E4-AC2D-99346AA011D2}" type="sibTrans" cxnId="{9074CC6E-D779-4C96-B306-599A0F486D5F}">
      <dgm:prSet/>
      <dgm:spPr/>
      <dgm:t>
        <a:bodyPr/>
        <a:lstStyle/>
        <a:p>
          <a:endParaRPr lang="en-US"/>
        </a:p>
      </dgm:t>
    </dgm:pt>
    <dgm:pt modelId="{65444152-9644-4370-B3D7-87AC98296C64}" type="pres">
      <dgm:prSet presAssocID="{27236B8F-93DE-4158-970A-F09B381396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640830-87F4-421F-B424-227F54E99C74}" type="pres">
      <dgm:prSet presAssocID="{718FC9FF-DBE9-4EAE-87D5-368C2D3DCAEC}" presName="hierRoot1" presStyleCnt="0">
        <dgm:presLayoutVars>
          <dgm:hierBranch val="init"/>
        </dgm:presLayoutVars>
      </dgm:prSet>
      <dgm:spPr/>
    </dgm:pt>
    <dgm:pt modelId="{D4C41108-1FA2-4DCC-94E1-F7CD10FC2B02}" type="pres">
      <dgm:prSet presAssocID="{718FC9FF-DBE9-4EAE-87D5-368C2D3DCAEC}" presName="rootComposite1" presStyleCnt="0"/>
      <dgm:spPr/>
    </dgm:pt>
    <dgm:pt modelId="{57A71DE7-2912-42ED-A78C-C57D8D337A1A}" type="pres">
      <dgm:prSet presAssocID="{718FC9FF-DBE9-4EAE-87D5-368C2D3DCAEC}" presName="rootText1" presStyleLbl="node0" presStyleIdx="0" presStyleCnt="1" custScaleX="209421" custScaleY="78771" custLinFactY="-8007" custLinFactNeighborX="-195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F732A-A853-428B-A604-6CA8FFC74615}" type="pres">
      <dgm:prSet presAssocID="{718FC9FF-DBE9-4EAE-87D5-368C2D3DCAE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5B291D-8426-4B32-A35B-870C0968D123}" type="pres">
      <dgm:prSet presAssocID="{718FC9FF-DBE9-4EAE-87D5-368C2D3DCAEC}" presName="hierChild2" presStyleCnt="0"/>
      <dgm:spPr/>
    </dgm:pt>
    <dgm:pt modelId="{D7AD3122-7E03-45D1-B3F9-662C1C1FC55D}" type="pres">
      <dgm:prSet presAssocID="{F18C0217-D251-49FA-859E-86D8816E43F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DF212D-4D66-402E-A6B8-CC21B32ED9BB}" type="pres">
      <dgm:prSet presAssocID="{3D2FEA85-FD5D-4496-AEC7-147DA499A6F9}" presName="hierRoot2" presStyleCnt="0">
        <dgm:presLayoutVars>
          <dgm:hierBranch val="init"/>
        </dgm:presLayoutVars>
      </dgm:prSet>
      <dgm:spPr/>
    </dgm:pt>
    <dgm:pt modelId="{E57450DC-73B9-4377-A637-FB58A7F1F9B0}" type="pres">
      <dgm:prSet presAssocID="{3D2FEA85-FD5D-4496-AEC7-147DA499A6F9}" presName="rootComposite" presStyleCnt="0"/>
      <dgm:spPr/>
    </dgm:pt>
    <dgm:pt modelId="{6EB313A4-0744-4C43-954F-8B772F67B870}" type="pres">
      <dgm:prSet presAssocID="{3D2FEA85-FD5D-4496-AEC7-147DA499A6F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B22AC1-E8BE-496C-80E5-E61B3AA0D1FF}" type="pres">
      <dgm:prSet presAssocID="{3D2FEA85-FD5D-4496-AEC7-147DA499A6F9}" presName="rootConnector" presStyleLbl="node2" presStyleIdx="0" presStyleCnt="4"/>
      <dgm:spPr/>
      <dgm:t>
        <a:bodyPr/>
        <a:lstStyle/>
        <a:p>
          <a:endParaRPr lang="en-US"/>
        </a:p>
      </dgm:t>
    </dgm:pt>
    <dgm:pt modelId="{82615E10-4F1E-4CDA-8F7C-BCEC44E6A80B}" type="pres">
      <dgm:prSet presAssocID="{3D2FEA85-FD5D-4496-AEC7-147DA499A6F9}" presName="hierChild4" presStyleCnt="0"/>
      <dgm:spPr/>
    </dgm:pt>
    <dgm:pt modelId="{EAF5374A-9D03-40F6-B2A1-7F793C078CB3}" type="pres">
      <dgm:prSet presAssocID="{3D2FEA85-FD5D-4496-AEC7-147DA499A6F9}" presName="hierChild5" presStyleCnt="0"/>
      <dgm:spPr/>
    </dgm:pt>
    <dgm:pt modelId="{1497F781-4DFD-4177-AE97-8A430BBFAB86}" type="pres">
      <dgm:prSet presAssocID="{E3F4C16F-88E5-47A2-B703-C7CB8B0136E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8D14E73-C7BA-4F02-92A4-404F1F884F6B}" type="pres">
      <dgm:prSet presAssocID="{4777761C-1A88-4F8D-A8B5-851302CE7514}" presName="hierRoot2" presStyleCnt="0">
        <dgm:presLayoutVars>
          <dgm:hierBranch val="init"/>
        </dgm:presLayoutVars>
      </dgm:prSet>
      <dgm:spPr/>
    </dgm:pt>
    <dgm:pt modelId="{E7385A0F-78DD-452E-95D0-9A806FAD2C67}" type="pres">
      <dgm:prSet presAssocID="{4777761C-1A88-4F8D-A8B5-851302CE7514}" presName="rootComposite" presStyleCnt="0"/>
      <dgm:spPr/>
    </dgm:pt>
    <dgm:pt modelId="{A9805788-62D1-49CF-A537-AF57E64D9BDA}" type="pres">
      <dgm:prSet presAssocID="{4777761C-1A88-4F8D-A8B5-851302CE751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54D18-14EE-4140-8709-5FEF8C76924A}" type="pres">
      <dgm:prSet presAssocID="{4777761C-1A88-4F8D-A8B5-851302CE7514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6C34F8-ED27-403D-B60D-B9ADCCC0675F}" type="pres">
      <dgm:prSet presAssocID="{4777761C-1A88-4F8D-A8B5-851302CE7514}" presName="hierChild4" presStyleCnt="0"/>
      <dgm:spPr/>
    </dgm:pt>
    <dgm:pt modelId="{B22150D2-37BA-4AB9-A45B-5154A3CAE8CF}" type="pres">
      <dgm:prSet presAssocID="{4777761C-1A88-4F8D-A8B5-851302CE7514}" presName="hierChild5" presStyleCnt="0"/>
      <dgm:spPr/>
    </dgm:pt>
    <dgm:pt modelId="{AD39C5C9-06DB-4406-932F-77345A6C106C}" type="pres">
      <dgm:prSet presAssocID="{D0E9BA6F-3A46-4581-AFB9-9E5FDACCD67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A009926-B19A-44BD-A2F4-D8AB7691970A}" type="pres">
      <dgm:prSet presAssocID="{4C92BAD5-AAC8-4040-AE7E-18BC4BEF9B3C}" presName="hierRoot2" presStyleCnt="0">
        <dgm:presLayoutVars>
          <dgm:hierBranch val="init"/>
        </dgm:presLayoutVars>
      </dgm:prSet>
      <dgm:spPr/>
    </dgm:pt>
    <dgm:pt modelId="{D21E22B4-BE86-4D31-9346-87E55D138853}" type="pres">
      <dgm:prSet presAssocID="{4C92BAD5-AAC8-4040-AE7E-18BC4BEF9B3C}" presName="rootComposite" presStyleCnt="0"/>
      <dgm:spPr/>
    </dgm:pt>
    <dgm:pt modelId="{855B1160-3461-4F1F-AA4B-C8EB885C9AA6}" type="pres">
      <dgm:prSet presAssocID="{4C92BAD5-AAC8-4040-AE7E-18BC4BEF9B3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2FD259-C8F3-4C7F-9645-3ADE0E3378C7}" type="pres">
      <dgm:prSet presAssocID="{4C92BAD5-AAC8-4040-AE7E-18BC4BEF9B3C}" presName="rootConnector" presStyleLbl="node2" presStyleIdx="2" presStyleCnt="4"/>
      <dgm:spPr/>
      <dgm:t>
        <a:bodyPr/>
        <a:lstStyle/>
        <a:p>
          <a:endParaRPr lang="en-US"/>
        </a:p>
      </dgm:t>
    </dgm:pt>
    <dgm:pt modelId="{995189A0-7A7C-45C4-9F2A-55D2CAB27ED0}" type="pres">
      <dgm:prSet presAssocID="{4C92BAD5-AAC8-4040-AE7E-18BC4BEF9B3C}" presName="hierChild4" presStyleCnt="0"/>
      <dgm:spPr/>
    </dgm:pt>
    <dgm:pt modelId="{C3C3BA05-91D3-4738-958B-9B0A45E29E67}" type="pres">
      <dgm:prSet presAssocID="{4C92BAD5-AAC8-4040-AE7E-18BC4BEF9B3C}" presName="hierChild5" presStyleCnt="0"/>
      <dgm:spPr/>
    </dgm:pt>
    <dgm:pt modelId="{35848D8D-B8F9-4ED7-9009-5AF5BA706C13}" type="pres">
      <dgm:prSet presAssocID="{0436E942-ED66-4AC3-970B-FF1BFBF0E2F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42C8485-9B37-490A-B164-074C96CDF70B}" type="pres">
      <dgm:prSet presAssocID="{890BCA50-4723-4CEF-B05C-4F6F12939AC0}" presName="hierRoot2" presStyleCnt="0">
        <dgm:presLayoutVars>
          <dgm:hierBranch val="init"/>
        </dgm:presLayoutVars>
      </dgm:prSet>
      <dgm:spPr/>
    </dgm:pt>
    <dgm:pt modelId="{7CA4AEAC-33CB-4117-908F-C1E23F837A20}" type="pres">
      <dgm:prSet presAssocID="{890BCA50-4723-4CEF-B05C-4F6F12939AC0}" presName="rootComposite" presStyleCnt="0"/>
      <dgm:spPr/>
    </dgm:pt>
    <dgm:pt modelId="{A82B7D69-FDA0-461C-88FA-B942FA4545EF}" type="pres">
      <dgm:prSet presAssocID="{890BCA50-4723-4CEF-B05C-4F6F12939AC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91D1F-9ED0-49E4-A4AC-8FA95C5D26FE}" type="pres">
      <dgm:prSet presAssocID="{890BCA50-4723-4CEF-B05C-4F6F12939AC0}" presName="rootConnector" presStyleLbl="node2" presStyleIdx="3" presStyleCnt="4"/>
      <dgm:spPr/>
      <dgm:t>
        <a:bodyPr/>
        <a:lstStyle/>
        <a:p>
          <a:endParaRPr lang="en-US"/>
        </a:p>
      </dgm:t>
    </dgm:pt>
    <dgm:pt modelId="{11A40BBC-E498-4392-A326-6697538AAB91}" type="pres">
      <dgm:prSet presAssocID="{890BCA50-4723-4CEF-B05C-4F6F12939AC0}" presName="hierChild4" presStyleCnt="0"/>
      <dgm:spPr/>
    </dgm:pt>
    <dgm:pt modelId="{FA8AA25F-C462-4BEE-9DCF-6735837DCFB5}" type="pres">
      <dgm:prSet presAssocID="{890BCA50-4723-4CEF-B05C-4F6F12939AC0}" presName="hierChild5" presStyleCnt="0"/>
      <dgm:spPr/>
    </dgm:pt>
    <dgm:pt modelId="{E96C6A55-5A15-4411-AE64-781D04BB9280}" type="pres">
      <dgm:prSet presAssocID="{718FC9FF-DBE9-4EAE-87D5-368C2D3DCAEC}" presName="hierChild3" presStyleCnt="0"/>
      <dgm:spPr/>
    </dgm:pt>
  </dgm:ptLst>
  <dgm:cxnLst>
    <dgm:cxn modelId="{DBC6FC0C-05BD-407B-8EEF-4E8D0426B425}" type="presOf" srcId="{4777761C-1A88-4F8D-A8B5-851302CE7514}" destId="{F1B54D18-14EE-4140-8709-5FEF8C76924A}" srcOrd="1" destOrd="0" presId="urn:microsoft.com/office/officeart/2005/8/layout/orgChart1"/>
    <dgm:cxn modelId="{27F44E2E-019A-4A7B-829F-4F9A51EF2551}" type="presOf" srcId="{890BCA50-4723-4CEF-B05C-4F6F12939AC0}" destId="{73B91D1F-9ED0-49E4-A4AC-8FA95C5D26FE}" srcOrd="1" destOrd="0" presId="urn:microsoft.com/office/officeart/2005/8/layout/orgChart1"/>
    <dgm:cxn modelId="{6B814F1A-4D95-4083-B8CA-7AB119B3649A}" type="presOf" srcId="{E3F4C16F-88E5-47A2-B703-C7CB8B0136EF}" destId="{1497F781-4DFD-4177-AE97-8A430BBFAB86}" srcOrd="0" destOrd="0" presId="urn:microsoft.com/office/officeart/2005/8/layout/orgChart1"/>
    <dgm:cxn modelId="{C05B0944-9943-413A-B4A3-F2D237EAFF26}" type="presOf" srcId="{4777761C-1A88-4F8D-A8B5-851302CE7514}" destId="{A9805788-62D1-49CF-A537-AF57E64D9BDA}" srcOrd="0" destOrd="0" presId="urn:microsoft.com/office/officeart/2005/8/layout/orgChart1"/>
    <dgm:cxn modelId="{00AF0B99-5B69-4C18-90BC-449825302709}" type="presOf" srcId="{3D2FEA85-FD5D-4496-AEC7-147DA499A6F9}" destId="{96B22AC1-E8BE-496C-80E5-E61B3AA0D1FF}" srcOrd="1" destOrd="0" presId="urn:microsoft.com/office/officeart/2005/8/layout/orgChart1"/>
    <dgm:cxn modelId="{752F5CD4-DA85-4B57-8DCE-F615587C386C}" type="presOf" srcId="{27236B8F-93DE-4158-970A-F09B38139659}" destId="{65444152-9644-4370-B3D7-87AC98296C64}" srcOrd="0" destOrd="0" presId="urn:microsoft.com/office/officeart/2005/8/layout/orgChart1"/>
    <dgm:cxn modelId="{C1F245B8-C1FB-496D-95E0-1C4549D7435C}" srcId="{718FC9FF-DBE9-4EAE-87D5-368C2D3DCAEC}" destId="{890BCA50-4723-4CEF-B05C-4F6F12939AC0}" srcOrd="3" destOrd="0" parTransId="{0436E942-ED66-4AC3-970B-FF1BFBF0E2F4}" sibTransId="{30070C67-51A3-456A-8ABA-441521F84DA0}"/>
    <dgm:cxn modelId="{433F7430-6693-44E4-B0FC-E3B9409EA0B0}" type="presOf" srcId="{D0E9BA6F-3A46-4581-AFB9-9E5FDACCD671}" destId="{AD39C5C9-06DB-4406-932F-77345A6C106C}" srcOrd="0" destOrd="0" presId="urn:microsoft.com/office/officeart/2005/8/layout/orgChart1"/>
    <dgm:cxn modelId="{A55F593C-9641-4ABA-B6C8-EB78E43E403E}" type="presOf" srcId="{718FC9FF-DBE9-4EAE-87D5-368C2D3DCAEC}" destId="{57A71DE7-2912-42ED-A78C-C57D8D337A1A}" srcOrd="0" destOrd="0" presId="urn:microsoft.com/office/officeart/2005/8/layout/orgChart1"/>
    <dgm:cxn modelId="{B3821935-C805-4421-B184-F1A0A9F17E85}" type="presOf" srcId="{F18C0217-D251-49FA-859E-86D8816E43F1}" destId="{D7AD3122-7E03-45D1-B3F9-662C1C1FC55D}" srcOrd="0" destOrd="0" presId="urn:microsoft.com/office/officeart/2005/8/layout/orgChart1"/>
    <dgm:cxn modelId="{9074CC6E-D779-4C96-B306-599A0F486D5F}" srcId="{718FC9FF-DBE9-4EAE-87D5-368C2D3DCAEC}" destId="{4777761C-1A88-4F8D-A8B5-851302CE7514}" srcOrd="1" destOrd="0" parTransId="{E3F4C16F-88E5-47A2-B703-C7CB8B0136EF}" sibTransId="{118B9A12-CBFF-40E4-AC2D-99346AA011D2}"/>
    <dgm:cxn modelId="{903C9EC6-2411-4376-9EC3-517931F03590}" type="presOf" srcId="{3D2FEA85-FD5D-4496-AEC7-147DA499A6F9}" destId="{6EB313A4-0744-4C43-954F-8B772F67B870}" srcOrd="0" destOrd="0" presId="urn:microsoft.com/office/officeart/2005/8/layout/orgChart1"/>
    <dgm:cxn modelId="{5E42ECDF-40D0-4F0D-91CD-8D302AACD221}" srcId="{718FC9FF-DBE9-4EAE-87D5-368C2D3DCAEC}" destId="{3D2FEA85-FD5D-4496-AEC7-147DA499A6F9}" srcOrd="0" destOrd="0" parTransId="{F18C0217-D251-49FA-859E-86D8816E43F1}" sibTransId="{A6F1530E-4992-435D-AA67-2F1B9003412C}"/>
    <dgm:cxn modelId="{5D7E985D-0830-4A1C-8125-B8ED7705B6E2}" srcId="{27236B8F-93DE-4158-970A-F09B38139659}" destId="{718FC9FF-DBE9-4EAE-87D5-368C2D3DCAEC}" srcOrd="0" destOrd="0" parTransId="{905CA727-EDBD-434E-A8E9-7ACD29C630AF}" sibTransId="{2BE70C3B-FE0D-4DD8-8D18-C794644144E7}"/>
    <dgm:cxn modelId="{58729A32-C99E-459B-AFD1-6F21031EAC64}" type="presOf" srcId="{0436E942-ED66-4AC3-970B-FF1BFBF0E2F4}" destId="{35848D8D-B8F9-4ED7-9009-5AF5BA706C13}" srcOrd="0" destOrd="0" presId="urn:microsoft.com/office/officeart/2005/8/layout/orgChart1"/>
    <dgm:cxn modelId="{09653280-5829-47B0-BBBC-784019093EA0}" srcId="{718FC9FF-DBE9-4EAE-87D5-368C2D3DCAEC}" destId="{4C92BAD5-AAC8-4040-AE7E-18BC4BEF9B3C}" srcOrd="2" destOrd="0" parTransId="{D0E9BA6F-3A46-4581-AFB9-9E5FDACCD671}" sibTransId="{69408077-36BB-4B2F-9242-031A6CE5D24B}"/>
    <dgm:cxn modelId="{41C0F200-1CA5-4718-84E1-0F527BCE3CA8}" type="presOf" srcId="{890BCA50-4723-4CEF-B05C-4F6F12939AC0}" destId="{A82B7D69-FDA0-461C-88FA-B942FA4545EF}" srcOrd="0" destOrd="0" presId="urn:microsoft.com/office/officeart/2005/8/layout/orgChart1"/>
    <dgm:cxn modelId="{675A6723-67F5-422A-924C-AB516D9E083A}" type="presOf" srcId="{4C92BAD5-AAC8-4040-AE7E-18BC4BEF9B3C}" destId="{BD2FD259-C8F3-4C7F-9645-3ADE0E3378C7}" srcOrd="1" destOrd="0" presId="urn:microsoft.com/office/officeart/2005/8/layout/orgChart1"/>
    <dgm:cxn modelId="{B9B84FDB-6D46-4008-8DBB-656A95E109BC}" type="presOf" srcId="{4C92BAD5-AAC8-4040-AE7E-18BC4BEF9B3C}" destId="{855B1160-3461-4F1F-AA4B-C8EB885C9AA6}" srcOrd="0" destOrd="0" presId="urn:microsoft.com/office/officeart/2005/8/layout/orgChart1"/>
    <dgm:cxn modelId="{17BAEED8-BBA6-476B-AFC0-0C2044BBF874}" type="presOf" srcId="{718FC9FF-DBE9-4EAE-87D5-368C2D3DCAEC}" destId="{E74F732A-A853-428B-A604-6CA8FFC74615}" srcOrd="1" destOrd="0" presId="urn:microsoft.com/office/officeart/2005/8/layout/orgChart1"/>
    <dgm:cxn modelId="{AF263998-94A0-4404-B34B-3632AE9FFD8E}" type="presParOf" srcId="{65444152-9644-4370-B3D7-87AC98296C64}" destId="{7F640830-87F4-421F-B424-227F54E99C74}" srcOrd="0" destOrd="0" presId="urn:microsoft.com/office/officeart/2005/8/layout/orgChart1"/>
    <dgm:cxn modelId="{D81B2224-BF7C-4C86-8ECF-43C4D0FE475E}" type="presParOf" srcId="{7F640830-87F4-421F-B424-227F54E99C74}" destId="{D4C41108-1FA2-4DCC-94E1-F7CD10FC2B02}" srcOrd="0" destOrd="0" presId="urn:microsoft.com/office/officeart/2005/8/layout/orgChart1"/>
    <dgm:cxn modelId="{30F36319-E651-443F-AECB-0D6BDDEBD4E6}" type="presParOf" srcId="{D4C41108-1FA2-4DCC-94E1-F7CD10FC2B02}" destId="{57A71DE7-2912-42ED-A78C-C57D8D337A1A}" srcOrd="0" destOrd="0" presId="urn:microsoft.com/office/officeart/2005/8/layout/orgChart1"/>
    <dgm:cxn modelId="{1B53F79B-0237-487E-A4A0-DE2242ABABFC}" type="presParOf" srcId="{D4C41108-1FA2-4DCC-94E1-F7CD10FC2B02}" destId="{E74F732A-A853-428B-A604-6CA8FFC74615}" srcOrd="1" destOrd="0" presId="urn:microsoft.com/office/officeart/2005/8/layout/orgChart1"/>
    <dgm:cxn modelId="{4561DB57-DDBB-4C96-BECD-E7AD3267985F}" type="presParOf" srcId="{7F640830-87F4-421F-B424-227F54E99C74}" destId="{885B291D-8426-4B32-A35B-870C0968D123}" srcOrd="1" destOrd="0" presId="urn:microsoft.com/office/officeart/2005/8/layout/orgChart1"/>
    <dgm:cxn modelId="{3AFF562D-CD3A-4C51-816A-10CA94626184}" type="presParOf" srcId="{885B291D-8426-4B32-A35B-870C0968D123}" destId="{D7AD3122-7E03-45D1-B3F9-662C1C1FC55D}" srcOrd="0" destOrd="0" presId="urn:microsoft.com/office/officeart/2005/8/layout/orgChart1"/>
    <dgm:cxn modelId="{CA3310F3-BDFB-404D-B084-814BF886B14E}" type="presParOf" srcId="{885B291D-8426-4B32-A35B-870C0968D123}" destId="{2DDF212D-4D66-402E-A6B8-CC21B32ED9BB}" srcOrd="1" destOrd="0" presId="urn:microsoft.com/office/officeart/2005/8/layout/orgChart1"/>
    <dgm:cxn modelId="{7FDC4C31-C6D2-4147-9598-79AE57537A9F}" type="presParOf" srcId="{2DDF212D-4D66-402E-A6B8-CC21B32ED9BB}" destId="{E57450DC-73B9-4377-A637-FB58A7F1F9B0}" srcOrd="0" destOrd="0" presId="urn:microsoft.com/office/officeart/2005/8/layout/orgChart1"/>
    <dgm:cxn modelId="{98FAB2AB-D613-4420-A71D-6C4C3F65DC57}" type="presParOf" srcId="{E57450DC-73B9-4377-A637-FB58A7F1F9B0}" destId="{6EB313A4-0744-4C43-954F-8B772F67B870}" srcOrd="0" destOrd="0" presId="urn:microsoft.com/office/officeart/2005/8/layout/orgChart1"/>
    <dgm:cxn modelId="{1D53E310-3355-4B70-871A-1461CF098508}" type="presParOf" srcId="{E57450DC-73B9-4377-A637-FB58A7F1F9B0}" destId="{96B22AC1-E8BE-496C-80E5-E61B3AA0D1FF}" srcOrd="1" destOrd="0" presId="urn:microsoft.com/office/officeart/2005/8/layout/orgChart1"/>
    <dgm:cxn modelId="{41DB8675-862A-4DCA-8D13-18F7FB23E056}" type="presParOf" srcId="{2DDF212D-4D66-402E-A6B8-CC21B32ED9BB}" destId="{82615E10-4F1E-4CDA-8F7C-BCEC44E6A80B}" srcOrd="1" destOrd="0" presId="urn:microsoft.com/office/officeart/2005/8/layout/orgChart1"/>
    <dgm:cxn modelId="{F30ED247-8114-4FB2-BD59-EE17A6C6A599}" type="presParOf" srcId="{2DDF212D-4D66-402E-A6B8-CC21B32ED9BB}" destId="{EAF5374A-9D03-40F6-B2A1-7F793C078CB3}" srcOrd="2" destOrd="0" presId="urn:microsoft.com/office/officeart/2005/8/layout/orgChart1"/>
    <dgm:cxn modelId="{71BF8E30-717A-4360-A9D4-4DFB2B67E7CE}" type="presParOf" srcId="{885B291D-8426-4B32-A35B-870C0968D123}" destId="{1497F781-4DFD-4177-AE97-8A430BBFAB86}" srcOrd="2" destOrd="0" presId="urn:microsoft.com/office/officeart/2005/8/layout/orgChart1"/>
    <dgm:cxn modelId="{F596334D-4751-4CDB-95EA-FC4D25423135}" type="presParOf" srcId="{885B291D-8426-4B32-A35B-870C0968D123}" destId="{58D14E73-C7BA-4F02-92A4-404F1F884F6B}" srcOrd="3" destOrd="0" presId="urn:microsoft.com/office/officeart/2005/8/layout/orgChart1"/>
    <dgm:cxn modelId="{CB36757C-3687-43B2-8697-1A9BAF19138A}" type="presParOf" srcId="{58D14E73-C7BA-4F02-92A4-404F1F884F6B}" destId="{E7385A0F-78DD-452E-95D0-9A806FAD2C67}" srcOrd="0" destOrd="0" presId="urn:microsoft.com/office/officeart/2005/8/layout/orgChart1"/>
    <dgm:cxn modelId="{2413561D-4130-4321-AAC2-A4EC5BACB71A}" type="presParOf" srcId="{E7385A0F-78DD-452E-95D0-9A806FAD2C67}" destId="{A9805788-62D1-49CF-A537-AF57E64D9BDA}" srcOrd="0" destOrd="0" presId="urn:microsoft.com/office/officeart/2005/8/layout/orgChart1"/>
    <dgm:cxn modelId="{EF8A6865-736F-4DDE-AE9D-B042FD56E190}" type="presParOf" srcId="{E7385A0F-78DD-452E-95D0-9A806FAD2C67}" destId="{F1B54D18-14EE-4140-8709-5FEF8C76924A}" srcOrd="1" destOrd="0" presId="urn:microsoft.com/office/officeart/2005/8/layout/orgChart1"/>
    <dgm:cxn modelId="{40234945-BB80-43D4-BAF6-F3078B5DA396}" type="presParOf" srcId="{58D14E73-C7BA-4F02-92A4-404F1F884F6B}" destId="{8D6C34F8-ED27-403D-B60D-B9ADCCC0675F}" srcOrd="1" destOrd="0" presId="urn:microsoft.com/office/officeart/2005/8/layout/orgChart1"/>
    <dgm:cxn modelId="{AD1E572A-4362-42CD-B433-5100B0419C8B}" type="presParOf" srcId="{58D14E73-C7BA-4F02-92A4-404F1F884F6B}" destId="{B22150D2-37BA-4AB9-A45B-5154A3CAE8CF}" srcOrd="2" destOrd="0" presId="urn:microsoft.com/office/officeart/2005/8/layout/orgChart1"/>
    <dgm:cxn modelId="{EBB982B4-0907-451F-9F33-48409A12D15E}" type="presParOf" srcId="{885B291D-8426-4B32-A35B-870C0968D123}" destId="{AD39C5C9-06DB-4406-932F-77345A6C106C}" srcOrd="4" destOrd="0" presId="urn:microsoft.com/office/officeart/2005/8/layout/orgChart1"/>
    <dgm:cxn modelId="{06BE5F57-8681-4C35-A28E-F9C04DFDA720}" type="presParOf" srcId="{885B291D-8426-4B32-A35B-870C0968D123}" destId="{4A009926-B19A-44BD-A2F4-D8AB7691970A}" srcOrd="5" destOrd="0" presId="urn:microsoft.com/office/officeart/2005/8/layout/orgChart1"/>
    <dgm:cxn modelId="{8C8942E6-CAF7-40BD-855D-F84EB414B38B}" type="presParOf" srcId="{4A009926-B19A-44BD-A2F4-D8AB7691970A}" destId="{D21E22B4-BE86-4D31-9346-87E55D138853}" srcOrd="0" destOrd="0" presId="urn:microsoft.com/office/officeart/2005/8/layout/orgChart1"/>
    <dgm:cxn modelId="{D07B0291-EB5F-40EE-8018-6C45FFEBCE81}" type="presParOf" srcId="{D21E22B4-BE86-4D31-9346-87E55D138853}" destId="{855B1160-3461-4F1F-AA4B-C8EB885C9AA6}" srcOrd="0" destOrd="0" presId="urn:microsoft.com/office/officeart/2005/8/layout/orgChart1"/>
    <dgm:cxn modelId="{DFEF9A6A-FF9C-4B99-80B6-B6AB13002360}" type="presParOf" srcId="{D21E22B4-BE86-4D31-9346-87E55D138853}" destId="{BD2FD259-C8F3-4C7F-9645-3ADE0E3378C7}" srcOrd="1" destOrd="0" presId="urn:microsoft.com/office/officeart/2005/8/layout/orgChart1"/>
    <dgm:cxn modelId="{63962816-75E3-4F50-8226-EF3B3F43968E}" type="presParOf" srcId="{4A009926-B19A-44BD-A2F4-D8AB7691970A}" destId="{995189A0-7A7C-45C4-9F2A-55D2CAB27ED0}" srcOrd="1" destOrd="0" presId="urn:microsoft.com/office/officeart/2005/8/layout/orgChart1"/>
    <dgm:cxn modelId="{C51A01E8-212A-4746-BA3E-24C25624A059}" type="presParOf" srcId="{4A009926-B19A-44BD-A2F4-D8AB7691970A}" destId="{C3C3BA05-91D3-4738-958B-9B0A45E29E67}" srcOrd="2" destOrd="0" presId="urn:microsoft.com/office/officeart/2005/8/layout/orgChart1"/>
    <dgm:cxn modelId="{BB2AA3EC-A647-4C7B-8107-F4F461864C98}" type="presParOf" srcId="{885B291D-8426-4B32-A35B-870C0968D123}" destId="{35848D8D-B8F9-4ED7-9009-5AF5BA706C13}" srcOrd="6" destOrd="0" presId="urn:microsoft.com/office/officeart/2005/8/layout/orgChart1"/>
    <dgm:cxn modelId="{0204AC08-1598-4B79-B9E6-10DCD66B9B4C}" type="presParOf" srcId="{885B291D-8426-4B32-A35B-870C0968D123}" destId="{B42C8485-9B37-490A-B164-074C96CDF70B}" srcOrd="7" destOrd="0" presId="urn:microsoft.com/office/officeart/2005/8/layout/orgChart1"/>
    <dgm:cxn modelId="{1850DC5A-8F01-4A4C-BB7D-B2F6EBB4B7FB}" type="presParOf" srcId="{B42C8485-9B37-490A-B164-074C96CDF70B}" destId="{7CA4AEAC-33CB-4117-908F-C1E23F837A20}" srcOrd="0" destOrd="0" presId="urn:microsoft.com/office/officeart/2005/8/layout/orgChart1"/>
    <dgm:cxn modelId="{1A464825-DCE6-4843-BA05-B484E8AE344A}" type="presParOf" srcId="{7CA4AEAC-33CB-4117-908F-C1E23F837A20}" destId="{A82B7D69-FDA0-461C-88FA-B942FA4545EF}" srcOrd="0" destOrd="0" presId="urn:microsoft.com/office/officeart/2005/8/layout/orgChart1"/>
    <dgm:cxn modelId="{748D952C-2A77-4DA8-9222-91F7F6538D8F}" type="presParOf" srcId="{7CA4AEAC-33CB-4117-908F-C1E23F837A20}" destId="{73B91D1F-9ED0-49E4-A4AC-8FA95C5D26FE}" srcOrd="1" destOrd="0" presId="urn:microsoft.com/office/officeart/2005/8/layout/orgChart1"/>
    <dgm:cxn modelId="{A45C82D9-67B4-411A-A741-A8C040F2EF4D}" type="presParOf" srcId="{B42C8485-9B37-490A-B164-074C96CDF70B}" destId="{11A40BBC-E498-4392-A326-6697538AAB91}" srcOrd="1" destOrd="0" presId="urn:microsoft.com/office/officeart/2005/8/layout/orgChart1"/>
    <dgm:cxn modelId="{5AA090EC-E82E-416A-B136-B98761A51B1D}" type="presParOf" srcId="{B42C8485-9B37-490A-B164-074C96CDF70B}" destId="{FA8AA25F-C462-4BEE-9DCF-6735837DCFB5}" srcOrd="2" destOrd="0" presId="urn:microsoft.com/office/officeart/2005/8/layout/orgChart1"/>
    <dgm:cxn modelId="{E682E798-CBF6-4165-92D2-317B8ACF0E68}" type="presParOf" srcId="{7F640830-87F4-421F-B424-227F54E99C74}" destId="{E96C6A55-5A15-4411-AE64-781D04BB92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8D8D-B8F9-4ED7-9009-5AF5BA706C13}">
      <dsp:nvSpPr>
        <dsp:cNvPr id="0" name=""/>
        <dsp:cNvSpPr/>
      </dsp:nvSpPr>
      <dsp:spPr>
        <a:xfrm>
          <a:off x="4963682" y="1297291"/>
          <a:ext cx="4703230" cy="1754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929"/>
              </a:lnTo>
              <a:lnTo>
                <a:pt x="4703230" y="1508929"/>
              </a:lnTo>
              <a:lnTo>
                <a:pt x="4703230" y="1754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9C5C9-06DB-4406-932F-77345A6C106C}">
      <dsp:nvSpPr>
        <dsp:cNvPr id="0" name=""/>
        <dsp:cNvSpPr/>
      </dsp:nvSpPr>
      <dsp:spPr>
        <a:xfrm>
          <a:off x="4963682" y="1297291"/>
          <a:ext cx="1872679" cy="1754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929"/>
              </a:lnTo>
              <a:lnTo>
                <a:pt x="1872679" y="1508929"/>
              </a:lnTo>
              <a:lnTo>
                <a:pt x="1872679" y="1754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7F781-4DFD-4177-AE97-8A430BBFAB86}">
      <dsp:nvSpPr>
        <dsp:cNvPr id="0" name=""/>
        <dsp:cNvSpPr/>
      </dsp:nvSpPr>
      <dsp:spPr>
        <a:xfrm>
          <a:off x="4005809" y="1297291"/>
          <a:ext cx="957872" cy="1754556"/>
        </a:xfrm>
        <a:custGeom>
          <a:avLst/>
          <a:gdLst/>
          <a:ahLst/>
          <a:cxnLst/>
          <a:rect l="0" t="0" r="0" b="0"/>
          <a:pathLst>
            <a:path>
              <a:moveTo>
                <a:pt x="957872" y="0"/>
              </a:moveTo>
              <a:lnTo>
                <a:pt x="957872" y="1508929"/>
              </a:lnTo>
              <a:lnTo>
                <a:pt x="0" y="1508929"/>
              </a:lnTo>
              <a:lnTo>
                <a:pt x="0" y="1754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D3122-7E03-45D1-B3F9-662C1C1FC55D}">
      <dsp:nvSpPr>
        <dsp:cNvPr id="0" name=""/>
        <dsp:cNvSpPr/>
      </dsp:nvSpPr>
      <dsp:spPr>
        <a:xfrm>
          <a:off x="1175257" y="1297291"/>
          <a:ext cx="3788424" cy="1754556"/>
        </a:xfrm>
        <a:custGeom>
          <a:avLst/>
          <a:gdLst/>
          <a:ahLst/>
          <a:cxnLst/>
          <a:rect l="0" t="0" r="0" b="0"/>
          <a:pathLst>
            <a:path>
              <a:moveTo>
                <a:pt x="3788424" y="0"/>
              </a:moveTo>
              <a:lnTo>
                <a:pt x="3788424" y="1508929"/>
              </a:lnTo>
              <a:lnTo>
                <a:pt x="0" y="1508929"/>
              </a:lnTo>
              <a:lnTo>
                <a:pt x="0" y="1754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71DE7-2912-42ED-A78C-C57D8D337A1A}">
      <dsp:nvSpPr>
        <dsp:cNvPr id="0" name=""/>
        <dsp:cNvSpPr/>
      </dsp:nvSpPr>
      <dsp:spPr>
        <a:xfrm>
          <a:off x="2514190" y="375947"/>
          <a:ext cx="4898983" cy="9213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দল গঠন</a:t>
          </a:r>
          <a:endParaRPr lang="en-US" sz="61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4190" y="375947"/>
        <a:ext cx="4898983" cy="921344"/>
      </dsp:txXfrm>
    </dsp:sp>
    <dsp:sp modelId="{6EB313A4-0744-4C43-954F-8B772F67B870}">
      <dsp:nvSpPr>
        <dsp:cNvPr id="0" name=""/>
        <dsp:cNvSpPr/>
      </dsp:nvSpPr>
      <dsp:spPr>
        <a:xfrm>
          <a:off x="5608" y="3051847"/>
          <a:ext cx="2339298" cy="1169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শাপলা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8" y="3051847"/>
        <a:ext cx="2339298" cy="1169649"/>
      </dsp:txXfrm>
    </dsp:sp>
    <dsp:sp modelId="{A9805788-62D1-49CF-A537-AF57E64D9BDA}">
      <dsp:nvSpPr>
        <dsp:cNvPr id="0" name=""/>
        <dsp:cNvSpPr/>
      </dsp:nvSpPr>
      <dsp:spPr>
        <a:xfrm>
          <a:off x="2836160" y="3051847"/>
          <a:ext cx="2339298" cy="116964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6160" y="3051847"/>
        <a:ext cx="2339298" cy="1169649"/>
      </dsp:txXfrm>
    </dsp:sp>
    <dsp:sp modelId="{855B1160-3461-4F1F-AA4B-C8EB885C9AA6}">
      <dsp:nvSpPr>
        <dsp:cNvPr id="0" name=""/>
        <dsp:cNvSpPr/>
      </dsp:nvSpPr>
      <dsp:spPr>
        <a:xfrm>
          <a:off x="5666711" y="3051847"/>
          <a:ext cx="2339298" cy="116964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6711" y="3051847"/>
        <a:ext cx="2339298" cy="1169649"/>
      </dsp:txXfrm>
    </dsp:sp>
    <dsp:sp modelId="{A82B7D69-FDA0-461C-88FA-B942FA4545EF}">
      <dsp:nvSpPr>
        <dsp:cNvPr id="0" name=""/>
        <dsp:cNvSpPr/>
      </dsp:nvSpPr>
      <dsp:spPr>
        <a:xfrm>
          <a:off x="8497263" y="3051847"/>
          <a:ext cx="2339298" cy="1169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8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97263" y="3051847"/>
        <a:ext cx="2339298" cy="1169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52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4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60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6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53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6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9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6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80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98BF-D2A8-43F7-9707-0F9F5DB7B649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186D-CF3E-4474-8BCA-CABE785EA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9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zKEXmDu0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72" y="310244"/>
            <a:ext cx="9062358" cy="1094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A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404257"/>
            <a:ext cx="10802066" cy="52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3089" y="204108"/>
            <a:ext cx="5016111" cy="186939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96" y="2687901"/>
            <a:ext cx="541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সবাই ৭৯ নং পৃষ্ঠা পড়ে আসবে।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79348"/>
            <a:ext cx="6335485" cy="59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93496" y="0"/>
            <a:ext cx="10548257" cy="32493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9" y="2987899"/>
            <a:ext cx="4005329" cy="33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06373" y="110744"/>
            <a:ext cx="8392886" cy="18726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AU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573163" y="2219197"/>
            <a:ext cx="6450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শাহাদত হোসাইন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বটতলা সরকারি প্রাথমিক বিদ্যালয়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কুড়িগ্রাম।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মোবাইলঃ০১৭২২৬১২২৬১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9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587830" y="48987"/>
            <a:ext cx="6286501" cy="16655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AU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319" y="1937289"/>
            <a:ext cx="4713881" cy="39087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বিরূপ আবহাওয়া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৭৯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০৫/০৫/২০১৯খ্রি.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76" y="1937289"/>
            <a:ext cx="2916870" cy="39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634" y="803565"/>
            <a:ext cx="5372100" cy="130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3967842"/>
            <a:ext cx="9258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১৩.১.১.নিম্নচাপের কারণ ব্যাখ্যা করতে পারবে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১৩.১.২.ঘূর্ণিঝড়ের কারণ বর্ণনা করতে পারবে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115" y="3021665"/>
            <a:ext cx="587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শির্ক্ষার্থীরা 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514600"/>
            <a:ext cx="5602514" cy="3151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3028" y="130628"/>
            <a:ext cx="8621486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7" y="5959929"/>
            <a:ext cx="773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আমরা কী কী দেখতে পাচ্ছি?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2514600"/>
            <a:ext cx="5012871" cy="31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7121" y="2824842"/>
            <a:ext cx="577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https://www.youtube.com/watch?v=g0zKEXmDu0M</a:t>
            </a:r>
            <a:r>
              <a:rPr lang="bn-BD" dirty="0"/>
              <a:t> 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151413" y="2367643"/>
            <a:ext cx="5780315" cy="117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6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0244"/>
            <a:ext cx="540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শিখব</a:t>
            </a:r>
            <a:endParaRPr lang="en-AU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331521" y="725742"/>
            <a:ext cx="9904516" cy="44903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বা সাইক্লোন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ightning Bolt 1"/>
          <p:cNvSpPr/>
          <p:nvPr/>
        </p:nvSpPr>
        <p:spPr>
          <a:xfrm flipH="1">
            <a:off x="4225636" y="3352800"/>
            <a:ext cx="1925782" cy="2161309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0438673"/>
              </p:ext>
            </p:extLst>
          </p:nvPr>
        </p:nvGraphicFramePr>
        <p:xfrm>
          <a:off x="359229" y="719666"/>
          <a:ext cx="10842171" cy="586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229" y="5600700"/>
            <a:ext cx="863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কেন হয়, আলোচনা কর?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930" y="767444"/>
            <a:ext cx="25962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প্রশ্ন</a:t>
            </a:r>
            <a:endParaRPr lang="en-AU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71" y="1747157"/>
            <a:ext cx="1056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কী?</a:t>
            </a:r>
          </a:p>
          <a:p>
            <a:pPr marL="914400" indent="-914400"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কারণে ঘূর্ণিঝড় হয়?</a:t>
            </a:r>
          </a:p>
          <a:p>
            <a:pPr marL="914400" indent="-914400"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থেকে রেহাই পাওয়ার উপায় কী?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116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pti</cp:lastModifiedBy>
  <cp:revision>105</cp:revision>
  <dcterms:created xsi:type="dcterms:W3CDTF">2019-04-28T04:47:41Z</dcterms:created>
  <dcterms:modified xsi:type="dcterms:W3CDTF">2019-05-08T08:42:49Z</dcterms:modified>
</cp:coreProperties>
</file>